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5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7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5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5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6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9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2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0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10803-3590-4295-AC36-EF237E5FB5F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0B28-1AD6-427B-85A7-B2C6044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8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HARPER’S WEEKLY ARTICLE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Using the article, summarize in your own words what the image is showing (be specific).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List 5 other specific details from the article that stand out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303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HARPER’S WEEKLY ARTICLE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HARPER’S WEEKLY ARTICLE</dc:title>
  <dc:creator>John Fellens</dc:creator>
  <cp:lastModifiedBy>John Fellens</cp:lastModifiedBy>
  <cp:revision>2</cp:revision>
  <dcterms:created xsi:type="dcterms:W3CDTF">2015-02-11T14:42:21Z</dcterms:created>
  <dcterms:modified xsi:type="dcterms:W3CDTF">2015-02-11T21:15:22Z</dcterms:modified>
</cp:coreProperties>
</file>